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>
        <p:scale>
          <a:sx n="125" d="100"/>
          <a:sy n="125" d="100"/>
        </p:scale>
        <p:origin x="1506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3FC39-55AD-41C7-7262-7CCD7225A5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E63368B-23BB-51A4-80B5-96DE72D93C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436962-6405-EDDB-C360-9F55A2CEE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B5BF5A-321A-F115-0933-F4537609A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BABFDD-1232-C3C3-3708-8C7316318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593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79EAB2-6983-344F-2D05-C3915F5A9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38C0385-C3B0-0251-68DE-76E927D52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5A68F3-D18E-69B1-50AA-A04290D8A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9C7E91-07BA-6726-59E3-60B2E90C3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70E1E4-2DE7-11E8-3156-16C7F6A6B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4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4C26D30-47A6-CBC9-8D20-AAC400F220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0936DD1-3270-13FC-D695-B02DB4DD3A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301B1D-27B6-ED95-E8CA-480F93A34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918AC6-C33B-53C2-2911-6B3A41044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BAAF902-D2E0-655C-0B6E-42930715E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4577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F5821A-877F-08B3-77AC-63831E51E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110C24-9E62-5603-889D-5EF5AFAFE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F6311D-DAA4-1078-5487-23B800A97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817D65-7A52-886B-DDF5-8F467E985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CC36F2-F9DF-0A7B-9E80-FB1E3FF2D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1604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37EA0B-F1BE-ADC4-F7C6-CACFC34D7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73E9C2A-7094-52D0-8E0E-36BB41B9C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637161-6E84-E430-6E7C-E5F0EFAA6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E3034E-0690-0042-6E88-C122A43BE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8E5C5E-3C68-C708-16EE-81717B28B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78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12A9C2-7119-C214-A5CA-534D99A1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6D2BCD-D813-7F50-34AC-D6EFBD9DB4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77C076E-B190-1575-ECEC-3C0A0968AC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5B1D3BC-6B55-A967-3827-71D238577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D039802-D759-0011-BAA5-79294E3D4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26A3F2F-0987-D246-FD31-E1614BD03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7326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B33733-9AD4-97DC-99F7-0B872DB7C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B44A42-067F-8476-4112-8961044EF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8D47ADB-77F4-AC09-A437-D42505260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1BFAC53-4BFF-9A41-7AD7-B520283F25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A0A76F7-418D-03E6-183B-73B1E95D18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88FD69F-75A0-55B7-79E9-3ADC7A7D2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76F574D-6410-849B-CD7E-2947E96E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164D4A9-FFA3-AD8C-DE1C-112830F4F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4128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DE6AA9-DA84-0D29-08DB-B85B4AC48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D419162-76C2-0F37-ADC3-223845C7D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151B57B-A1A0-5A24-E43B-4509F168E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1688F5-C00F-EC71-9077-D6CBAC8F1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0795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A218DBC-5EE4-4F9D-8C7B-A3A385A38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CBCB79E-4B2F-078D-B2BD-B04F863F3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598992-EDC5-6263-B79D-981C742FD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5683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838C21-949A-A771-3FFE-B6FF3AB55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A25DCA-79BD-444E-25B8-97B5E3C72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8824729-BEC5-F477-A2A7-4119B40F4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1CBC697-26AE-597D-654F-54B72AA7C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C4CD83-64E9-D89F-844C-5736694DF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88A2055-B79F-9AA7-B54C-9AAE39056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0304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14DBE0-AD5D-6B31-5B36-ED3E7D55F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BC26AC9-63CA-A28C-56C4-2BF15FFEF1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EC0934B-9B24-EB65-979F-2784C2DE3C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982662A-7052-5F52-11DE-7082681E0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962AD5F-DC0A-15E1-2077-5C1B20BDF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DE60D2-3246-B9DC-767F-F84E35E8A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2818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42C5C7C-A6CE-4261-86FF-A8D5ED2EB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B205719-53A3-705D-E163-8C90E5C6B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251D59-9F04-5B7A-0D8A-2A46D79AC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00852C-041C-41C3-9CF4-EA6654600978}" type="datetimeFigureOut">
              <a:rPr lang="de-DE" smtClean="0"/>
              <a:t>25.06.2025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53BAD2-8143-6310-ABCE-6263DC44E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BDD2B1-2AC8-BC59-5D55-1C1AFE3B89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1B5BF3-F454-4419-8B44-2F5CA3873F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5650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0306F9F3-F146-6BE4-53A1-763DA718ACDD}"/>
              </a:ext>
            </a:extLst>
          </p:cNvPr>
          <p:cNvGrpSpPr/>
          <p:nvPr/>
        </p:nvGrpSpPr>
        <p:grpSpPr>
          <a:xfrm>
            <a:off x="0" y="0"/>
            <a:ext cx="9671282" cy="5206073"/>
            <a:chOff x="0" y="0"/>
            <a:chExt cx="9671282" cy="5206073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28D9D698-CA4B-68DA-AA44-57D015B109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91" t="20284" b="30350"/>
            <a:stretch>
              <a:fillRect/>
            </a:stretch>
          </p:blipFill>
          <p:spPr bwMode="auto">
            <a:xfrm>
              <a:off x="0" y="0"/>
              <a:ext cx="9671282" cy="520607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EBD5E270-EF58-B812-8209-CA718FD26BA4}"/>
                </a:ext>
              </a:extLst>
            </p:cNvPr>
            <p:cNvSpPr/>
            <p:nvPr/>
          </p:nvSpPr>
          <p:spPr>
            <a:xfrm>
              <a:off x="2074500" y="1724024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7" name="Gerade Verbindung mit Pfeil 6">
              <a:extLst>
                <a:ext uri="{FF2B5EF4-FFF2-40B4-BE49-F238E27FC236}">
                  <a16:creationId xmlns:a16="http://schemas.microsoft.com/office/drawing/2014/main" id="{9E5187CD-4536-377E-EF0A-A5F46BFEFF9D}"/>
                </a:ext>
              </a:extLst>
            </p:cNvPr>
            <p:cNvCxnSpPr>
              <a:cxnSpLocks/>
              <a:stCxn id="5" idx="6"/>
            </p:cNvCxnSpPr>
            <p:nvPr/>
          </p:nvCxnSpPr>
          <p:spPr>
            <a:xfrm flipV="1">
              <a:off x="2434500" y="1476375"/>
              <a:ext cx="665888" cy="42764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mit Pfeil 8">
              <a:extLst>
                <a:ext uri="{FF2B5EF4-FFF2-40B4-BE49-F238E27FC236}">
                  <a16:creationId xmlns:a16="http://schemas.microsoft.com/office/drawing/2014/main" id="{BBA5C974-74AA-8EC1-1B7D-9A90F505C49B}"/>
                </a:ext>
              </a:extLst>
            </p:cNvPr>
            <p:cNvCxnSpPr>
              <a:cxnSpLocks/>
              <a:stCxn id="5" idx="6"/>
            </p:cNvCxnSpPr>
            <p:nvPr/>
          </p:nvCxnSpPr>
          <p:spPr>
            <a:xfrm flipV="1">
              <a:off x="2434500" y="1092994"/>
              <a:ext cx="2039869" cy="81103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C6DD2412-28C9-20E5-B188-75B2CE8F234E}"/>
                </a:ext>
              </a:extLst>
            </p:cNvPr>
            <p:cNvCxnSpPr>
              <a:cxnSpLocks/>
              <a:stCxn id="5" idx="6"/>
            </p:cNvCxnSpPr>
            <p:nvPr/>
          </p:nvCxnSpPr>
          <p:spPr>
            <a:xfrm>
              <a:off x="2434500" y="1904024"/>
              <a:ext cx="2909025" cy="1502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0C1C71E1-9B03-CBAB-D9D1-1D720EE91E64}"/>
                </a:ext>
              </a:extLst>
            </p:cNvPr>
            <p:cNvSpPr/>
            <p:nvPr/>
          </p:nvSpPr>
          <p:spPr>
            <a:xfrm>
              <a:off x="6948172" y="4040303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18" name="Gerade Verbindung mit Pfeil 17">
              <a:extLst>
                <a:ext uri="{FF2B5EF4-FFF2-40B4-BE49-F238E27FC236}">
                  <a16:creationId xmlns:a16="http://schemas.microsoft.com/office/drawing/2014/main" id="{04E0C981-86B9-E88D-8101-6AAF73793349}"/>
                </a:ext>
              </a:extLst>
            </p:cNvPr>
            <p:cNvCxnSpPr>
              <a:cxnSpLocks/>
              <a:stCxn id="17" idx="1"/>
            </p:cNvCxnSpPr>
            <p:nvPr/>
          </p:nvCxnSpPr>
          <p:spPr>
            <a:xfrm flipH="1" flipV="1">
              <a:off x="4300538" y="3557588"/>
              <a:ext cx="2700355" cy="5354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24A7039D-620F-32B3-C779-A6A69F7EA8D6}"/>
                </a:ext>
              </a:extLst>
            </p:cNvPr>
            <p:cNvCxnSpPr>
              <a:cxnSpLocks/>
              <a:stCxn id="17" idx="1"/>
            </p:cNvCxnSpPr>
            <p:nvPr/>
          </p:nvCxnSpPr>
          <p:spPr>
            <a:xfrm flipH="1" flipV="1">
              <a:off x="6623050" y="2431935"/>
              <a:ext cx="377843" cy="166108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47635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C2C1E4EE-942D-DB9D-8F99-5C5B4F8FD19A}"/>
              </a:ext>
            </a:extLst>
          </p:cNvPr>
          <p:cNvGrpSpPr/>
          <p:nvPr/>
        </p:nvGrpSpPr>
        <p:grpSpPr>
          <a:xfrm>
            <a:off x="112862" y="66744"/>
            <a:ext cx="8830904" cy="6480000"/>
            <a:chOff x="112862" y="66744"/>
            <a:chExt cx="8830904" cy="648000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98F3D3EB-85BA-DD32-8C97-0669DA7DE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716"/>
            <a:stretch>
              <a:fillRect/>
            </a:stretch>
          </p:blipFill>
          <p:spPr>
            <a:xfrm>
              <a:off x="4518957" y="66744"/>
              <a:ext cx="4424809" cy="6480000"/>
            </a:xfrm>
            <a:prstGeom prst="rect">
              <a:avLst/>
            </a:prstGeom>
          </p:spPr>
        </p:pic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C1EB65BC-D649-39FF-CA66-F660B538E686}"/>
                </a:ext>
              </a:extLst>
            </p:cNvPr>
            <p:cNvCxnSpPr/>
            <p:nvPr/>
          </p:nvCxnSpPr>
          <p:spPr>
            <a:xfrm>
              <a:off x="4512282" y="66744"/>
              <a:ext cx="0" cy="64800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40187A9B-81EB-C69B-65DC-4FD938938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2862" y="66744"/>
              <a:ext cx="4392746" cy="64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2045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EE9D83-8119-35D1-9EBE-4061DF542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91AEE698-3CA8-E389-D710-01794EFAA5C6}"/>
              </a:ext>
            </a:extLst>
          </p:cNvPr>
          <p:cNvGrpSpPr/>
          <p:nvPr/>
        </p:nvGrpSpPr>
        <p:grpSpPr>
          <a:xfrm>
            <a:off x="1073191" y="488930"/>
            <a:ext cx="7039423" cy="5760000"/>
            <a:chOff x="1073191" y="488930"/>
            <a:chExt cx="7039423" cy="5760000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12F4EB8A-AA61-A354-75B1-54090BDCB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68" r="39630"/>
            <a:stretch>
              <a:fillRect/>
            </a:stretch>
          </p:blipFill>
          <p:spPr>
            <a:xfrm>
              <a:off x="1073191" y="488930"/>
              <a:ext cx="3532725" cy="5760000"/>
            </a:xfrm>
            <a:prstGeom prst="rect">
              <a:avLst/>
            </a:prstGeom>
          </p:spPr>
        </p:pic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423D81AA-80ED-7ABE-6A9C-621A30A546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6" t="1046" r="39783"/>
            <a:stretch>
              <a:fillRect/>
            </a:stretch>
          </p:blipFill>
          <p:spPr>
            <a:xfrm>
              <a:off x="4605916" y="488930"/>
              <a:ext cx="3506698" cy="5760000"/>
            </a:xfrm>
            <a:prstGeom prst="rect">
              <a:avLst/>
            </a:prstGeom>
          </p:spPr>
        </p:pic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98CE857E-DB24-DD19-8565-B0B8099E3F07}"/>
                </a:ext>
              </a:extLst>
            </p:cNvPr>
            <p:cNvCxnSpPr/>
            <p:nvPr/>
          </p:nvCxnSpPr>
          <p:spPr>
            <a:xfrm>
              <a:off x="4605916" y="488930"/>
              <a:ext cx="0" cy="57600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88168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E5DAA1-2769-8773-854D-F0E246339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494C340A-A657-2F6A-B33E-C0C4AEA772B5}"/>
              </a:ext>
            </a:extLst>
          </p:cNvPr>
          <p:cNvGrpSpPr/>
          <p:nvPr/>
        </p:nvGrpSpPr>
        <p:grpSpPr>
          <a:xfrm>
            <a:off x="198120" y="134646"/>
            <a:ext cx="11289412" cy="5760000"/>
            <a:chOff x="198120" y="134646"/>
            <a:chExt cx="11289412" cy="5760000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4EF686FD-BE78-5B81-938C-CC2D7CD7D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6" r="46811"/>
            <a:stretch>
              <a:fillRect/>
            </a:stretch>
          </p:blipFill>
          <p:spPr>
            <a:xfrm>
              <a:off x="198120" y="134646"/>
              <a:ext cx="5529412" cy="5760000"/>
            </a:xfrm>
            <a:prstGeom prst="rect">
              <a:avLst/>
            </a:prstGeom>
          </p:spPr>
        </p:pic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6B5EC638-1EDC-7413-73D1-920C70413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7532" y="134646"/>
              <a:ext cx="5760000" cy="5760000"/>
            </a:xfrm>
            <a:prstGeom prst="rect">
              <a:avLst/>
            </a:prstGeom>
          </p:spPr>
        </p:pic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E83114D9-B79A-0547-0D25-B9BD11EB60AC}"/>
                </a:ext>
              </a:extLst>
            </p:cNvPr>
            <p:cNvCxnSpPr/>
            <p:nvPr/>
          </p:nvCxnSpPr>
          <p:spPr>
            <a:xfrm>
              <a:off x="5727532" y="134646"/>
              <a:ext cx="0" cy="57600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6789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74666-6E67-CC3E-9542-3C95BC643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B97CDFF7-8733-7DD3-749D-875D830B3E8B}"/>
              </a:ext>
            </a:extLst>
          </p:cNvPr>
          <p:cNvGrpSpPr/>
          <p:nvPr/>
        </p:nvGrpSpPr>
        <p:grpSpPr>
          <a:xfrm>
            <a:off x="0" y="154670"/>
            <a:ext cx="13813476" cy="5760000"/>
            <a:chOff x="0" y="154670"/>
            <a:chExt cx="13813476" cy="5760000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EA26E1C5-8A60-759E-2622-355A18C8C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625"/>
            <a:stretch>
              <a:fillRect/>
            </a:stretch>
          </p:blipFill>
          <p:spPr>
            <a:xfrm>
              <a:off x="0" y="154670"/>
              <a:ext cx="8404706" cy="5760000"/>
            </a:xfrm>
            <a:prstGeom prst="rect">
              <a:avLst/>
            </a:prstGeom>
          </p:spPr>
        </p:pic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B41ED3B0-ABEF-BB28-1B8E-7E96B70DC3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583" r="23980"/>
            <a:stretch>
              <a:fillRect/>
            </a:stretch>
          </p:blipFill>
          <p:spPr>
            <a:xfrm>
              <a:off x="8404706" y="154670"/>
              <a:ext cx="5408770" cy="5760000"/>
            </a:xfrm>
            <a:prstGeom prst="rect">
              <a:avLst/>
            </a:prstGeom>
          </p:spPr>
        </p:pic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7D4FA3EF-A162-3B9F-1684-591511EDA8F2}"/>
                </a:ext>
              </a:extLst>
            </p:cNvPr>
            <p:cNvCxnSpPr/>
            <p:nvPr/>
          </p:nvCxnSpPr>
          <p:spPr>
            <a:xfrm>
              <a:off x="8404706" y="154670"/>
              <a:ext cx="0" cy="57600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1505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455D64-785F-EE8E-0ED9-693BA2521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5690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6AB99-2108-7505-FFEE-7A2F5473A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3254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Breitbild</PresentationFormat>
  <Paragraphs>2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Hofmann, Jakob</dc:creator>
  <cp:lastModifiedBy>Hofmann, Jakob</cp:lastModifiedBy>
  <cp:revision>2</cp:revision>
  <dcterms:created xsi:type="dcterms:W3CDTF">2025-06-25T19:19:10Z</dcterms:created>
  <dcterms:modified xsi:type="dcterms:W3CDTF">2025-06-25T21:37:52Z</dcterms:modified>
</cp:coreProperties>
</file>

<file path=docProps/thumbnail.jpeg>
</file>